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81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EF8C75-5014-4130-8E8E-B7D29F62D7E7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9D591-6A98-4C48-BA5D-9A571347840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DE9FA9-8CAA-4666-840A-74291CB295FB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E65B43-8291-4E3D-A68F-1FF53033C16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F1E4-5BD5-41DD-AF19-C307EE276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9E69-06FE-4077-8C6B-43812106F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89E7-2F30-4D23-9261-C4B9ABD7D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1341-6DFB-4ED7-8401-D9310C816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03B1-520C-4894-88EA-E98A89E8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28D4-E26F-4570-BC50-31C341A9C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4C0C-0FDD-4ADE-B6CF-626781B1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C54B045-6B74-417D-8D09-14F95290C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0E15DE-1E31-4980-8226-E1E1FAEAC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6"/>
          <p:cNvGraphicFramePr>
            <a:graphicFrameLocks noChangeAspect="1"/>
          </p:cNvGraphicFramePr>
          <p:nvPr/>
        </p:nvGraphicFramePr>
        <p:xfrm>
          <a:off x="649288" y="2792413"/>
          <a:ext cx="2757487" cy="3317875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58788" y="5668963"/>
          <a:ext cx="6037262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729037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Rokiškio m., P.Cvirkos – Donelaičio g.  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1,7043Ha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industrial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storehouse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921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6"/>
          <p:cNvPicPr>
            <a:picLocks noChangeAspect="1" noChangeArrowheads="1"/>
          </p:cNvPicPr>
          <p:nvPr/>
        </p:nvPicPr>
        <p:blipFill>
          <a:blip r:embed="rId5" cstate="print"/>
          <a:srcRect l="1837" t="12708" r="71367" b="8327"/>
          <a:stretch>
            <a:fillRect/>
          </a:stretch>
        </p:blipFill>
        <p:spPr bwMode="auto">
          <a:xfrm>
            <a:off x="3924300" y="3422650"/>
            <a:ext cx="18907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4733925" y="4457700"/>
            <a:ext cx="44450" cy="134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78375" y="4457700"/>
            <a:ext cx="2254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3800" y="4457700"/>
            <a:ext cx="0" cy="225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33925" y="4592638"/>
            <a:ext cx="134938" cy="90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68863" y="4683125"/>
            <a:ext cx="1349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83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165</cp:revision>
  <dcterms:created xsi:type="dcterms:W3CDTF">2006-08-16T00:00:00Z</dcterms:created>
  <dcterms:modified xsi:type="dcterms:W3CDTF">2015-06-15T11:05:43Z</dcterms:modified>
</cp:coreProperties>
</file>